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59" r:id="rId4"/>
    <p:sldId id="260" r:id="rId5"/>
    <p:sldId id="265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00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B08"/>
    <a:srgbClr val="5CB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5"/>
    <p:restoredTop sz="86667" autoAdjust="0"/>
  </p:normalViewPr>
  <p:slideViewPr>
    <p:cSldViewPr snapToGrid="0" snapToObjects="1">
      <p:cViewPr varScale="1">
        <p:scale>
          <a:sx n="75" d="100"/>
          <a:sy n="75" d="100"/>
        </p:scale>
        <p:origin x="595" y="58"/>
      </p:cViewPr>
      <p:guideLst>
        <p:guide orient="horz" pos="3884"/>
        <p:guide pos="3863"/>
        <p:guide orient="horz" pos="300"/>
        <p:guide pos="438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9050D-A721-D44C-B6D3-9CF3D157E050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139B6-F499-4A4F-9BDD-DDBE34CD73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79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首页不能有会员价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店铺信息：图片，店铺名字，按钮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4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首页点店铺进入该页面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82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钱不经过平台？？？？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如何让卖家知道该订单是否已付款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如何解决买卖及时到账问题（第三方现金池概念）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86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45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94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客户已点单是否应该是客户端的我的订单页面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我的订单（客户）页面是不是应该是我的订单（商家）页面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我的订单（商家）页面是否不要，直接与订单详情</a:t>
            </a:r>
            <a:r>
              <a:rPr lang="zh-CN" altLang="en-US"/>
              <a:t>页合并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46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01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792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39B6-F499-4A4F-9BDD-DDBE34CD733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52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25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54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1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97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66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77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9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8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8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38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6F106-240C-2B4C-8F74-A01E5DE46683}" type="datetimeFigureOut">
              <a:rPr kumimoji="1" lang="zh-CN" altLang="en-US" smtClean="0"/>
              <a:t>2018/1/11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E463-8900-C24F-8BEA-AF28F72656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58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52" y="502162"/>
            <a:ext cx="3197586" cy="5687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50" y="501878"/>
            <a:ext cx="3195300" cy="56833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首页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7610" y="2059210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7610" y="2481842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7146" y="13223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8416" y="1659852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更多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10433" y="6349023"/>
            <a:ext cx="141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点「更多」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18998" y="6349023"/>
            <a:ext cx="66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207630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首页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7610" y="138428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7610" y="178439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8415" y="2117818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商品大分类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3393" y="2484758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商品管理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296665" y="6344747"/>
            <a:ext cx="14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商品小分类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91614" y="6349023"/>
            <a:ext cx="114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用户评价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96" y="479689"/>
            <a:ext cx="3198338" cy="56887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9" y="494136"/>
            <a:ext cx="3215506" cy="571931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50608" y="2843113"/>
            <a:ext cx="159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商品小分类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0608" y="3139241"/>
            <a:ext cx="159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用户评论</a:t>
            </a:r>
          </a:p>
        </p:txBody>
      </p:sp>
    </p:spTree>
    <p:extLst>
      <p:ext uri="{BB962C8B-B14F-4D97-AF65-F5344CB8AC3E}">
        <p14:creationId xmlns:p14="http://schemas.microsoft.com/office/powerpoint/2010/main" val="3810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94" y="501878"/>
            <a:ext cx="3213144" cy="57151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06" y="486888"/>
            <a:ext cx="3213144" cy="57151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10433" y="6349023"/>
            <a:ext cx="141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点「购物车」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18998" y="6349023"/>
            <a:ext cx="66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点菜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首页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76340" y="426430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6340" y="465417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87146" y="13223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点菜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87146" y="383218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更多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59466" y="1639613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购物车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59466" y="1927049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提交订单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8438" y="2214485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选择寄送地址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66322" y="254711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新增地址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70839" y="2869496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在线支付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89993" y="319212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商家信息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6111" y="349404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客户信息</a:t>
            </a:r>
          </a:p>
        </p:txBody>
      </p:sp>
    </p:spTree>
    <p:extLst>
      <p:ext uri="{BB962C8B-B14F-4D97-AF65-F5344CB8AC3E}">
        <p14:creationId xmlns:p14="http://schemas.microsoft.com/office/powerpoint/2010/main" val="54200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708708" y="6349023"/>
            <a:ext cx="155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选择寄送地址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62907" y="6349023"/>
            <a:ext cx="11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提交订单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52" y="493578"/>
            <a:ext cx="3213144" cy="5715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85" y="498527"/>
            <a:ext cx="3230427" cy="5745853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首页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6340" y="426430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76340" y="465417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87146" y="13223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点菜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87146" y="383218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59466" y="1639613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购物车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59466" y="1927049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提交订单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48438" y="2214485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选择寄送地址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66322" y="254711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新增地址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70839" y="2869496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在线支付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89993" y="319212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商家信息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16111" y="349404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客户信息</a:t>
            </a:r>
          </a:p>
        </p:txBody>
      </p:sp>
    </p:spTree>
    <p:extLst>
      <p:ext uri="{BB962C8B-B14F-4D97-AF65-F5344CB8AC3E}">
        <p14:creationId xmlns:p14="http://schemas.microsoft.com/office/powerpoint/2010/main" val="206395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388021" y="6349023"/>
            <a:ext cx="21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提交订单</a:t>
            </a:r>
            <a:r>
              <a:rPr kumimoji="1" lang="en-US" altLang="zh-CN" dirty="0">
                <a:solidFill>
                  <a:srgbClr val="4D9B08"/>
                </a:solidFill>
              </a:rPr>
              <a:t>-</a:t>
            </a:r>
            <a:r>
              <a:rPr kumimoji="1" lang="zh-CN" altLang="en-US" dirty="0">
                <a:solidFill>
                  <a:srgbClr val="4D9B08"/>
                </a:solidFill>
              </a:rPr>
              <a:t>在线支付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62907" y="6349023"/>
            <a:ext cx="11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新增地址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48" y="496432"/>
            <a:ext cx="3205952" cy="57023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89" y="492436"/>
            <a:ext cx="3189255" cy="567262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首页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6340" y="426430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76340" y="465417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87146" y="13223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点菜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7146" y="383218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59466" y="1639613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购物车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59466" y="1927049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提交订单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48438" y="2214485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选择寄送地址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66322" y="254711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新增地址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70839" y="2869496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在线支付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89993" y="319212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商家信息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16111" y="349404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客户信息</a:t>
            </a:r>
          </a:p>
        </p:txBody>
      </p:sp>
    </p:spTree>
    <p:extLst>
      <p:ext uri="{BB962C8B-B14F-4D97-AF65-F5344CB8AC3E}">
        <p14:creationId xmlns:p14="http://schemas.microsoft.com/office/powerpoint/2010/main" val="9337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首页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6340" y="426430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6340" y="465417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7146" y="13223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点菜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7146" y="3832184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9466" y="1639613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91866" y="6349023"/>
            <a:ext cx="113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客户信息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62907" y="6349023"/>
            <a:ext cx="11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商家信息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59466" y="1927049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提交订单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8438" y="2214485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选择寄送地址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6322" y="254711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新增地址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0839" y="2869496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在线支付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89993" y="3192121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商家信息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12" y="496439"/>
            <a:ext cx="3241662" cy="576583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16111" y="349404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客户信息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85" y="491914"/>
            <a:ext cx="3219664" cy="57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084397" y="6349023"/>
            <a:ext cx="179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我的</a:t>
            </a:r>
            <a:r>
              <a:rPr kumimoji="1" lang="zh-CN" altLang="en-US">
                <a:solidFill>
                  <a:srgbClr val="4D9B08"/>
                </a:solidFill>
              </a:rPr>
              <a:t>订单（客户）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57572" y="6349023"/>
            <a:ext cx="133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客户已</a:t>
            </a:r>
            <a:r>
              <a:rPr kumimoji="1" lang="zh-CN" altLang="en-US" dirty="0">
                <a:solidFill>
                  <a:srgbClr val="4D9B08"/>
                </a:solidFill>
              </a:rPr>
              <a:t>点单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73" y="494679"/>
            <a:ext cx="3201409" cy="5694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85" y="491829"/>
            <a:ext cx="3211994" cy="571306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首页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77610" y="138428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订单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77610" y="36067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88415" y="1751582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客户已点单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97870" y="2103947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我的订单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88415" y="2504057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订单状态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97870" y="2856422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点「电话」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07325" y="3206613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订单详情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382" y="475011"/>
            <a:ext cx="3221449" cy="572988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476821" y="6349023"/>
            <a:ext cx="179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我的订单（商家）</a:t>
            </a:r>
          </a:p>
        </p:txBody>
      </p:sp>
    </p:spTree>
    <p:extLst>
      <p:ext uri="{BB962C8B-B14F-4D97-AF65-F5344CB8AC3E}">
        <p14:creationId xmlns:p14="http://schemas.microsoft.com/office/powerpoint/2010/main" val="163523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911849" y="6349023"/>
            <a:ext cx="11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点「电话」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6612" y="6349023"/>
            <a:ext cx="110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订单状态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7" y="484882"/>
            <a:ext cx="3215506" cy="57193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95" y="495305"/>
            <a:ext cx="3205555" cy="570161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首页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77610" y="138428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订单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77610" y="36067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88415" y="1751582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客户已点单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97870" y="2103947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我的订单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88415" y="2504057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订单状态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97870" y="2856422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点「电话」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07325" y="3206613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订单详情</a:t>
            </a:r>
          </a:p>
        </p:txBody>
      </p:sp>
    </p:spTree>
    <p:extLst>
      <p:ext uri="{BB962C8B-B14F-4D97-AF65-F5344CB8AC3E}">
        <p14:creationId xmlns:p14="http://schemas.microsoft.com/office/powerpoint/2010/main" val="148230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31661" y="6526882"/>
            <a:ext cx="110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订单详情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首页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7610" y="138428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订单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7610" y="3606723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8415" y="1751582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客户已点单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7870" y="2103947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我的订单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88415" y="2504057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订单状态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97870" y="2856422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点「电话」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95" y="45544"/>
            <a:ext cx="3205555" cy="64923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7325" y="3206613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订单详情</a:t>
            </a:r>
          </a:p>
        </p:txBody>
      </p:sp>
    </p:spTree>
    <p:extLst>
      <p:ext uri="{BB962C8B-B14F-4D97-AF65-F5344CB8AC3E}">
        <p14:creationId xmlns:p14="http://schemas.microsoft.com/office/powerpoint/2010/main" val="192325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77610" y="98417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首页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7610" y="138428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7610" y="1784399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D9B08"/>
                </a:solidFill>
              </a:rPr>
              <a:t>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7610" y="486888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导航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8415" y="2117818"/>
            <a:ext cx="175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4D9B08"/>
                </a:solidFill>
              </a:rPr>
              <a:t>商品大分类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3393" y="2484758"/>
            <a:ext cx="159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商品管理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95" y="494679"/>
            <a:ext cx="3193145" cy="56795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235453" y="6344747"/>
            <a:ext cx="147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D9B08"/>
                </a:solidFill>
              </a:rPr>
              <a:t>管理</a:t>
            </a:r>
            <a:r>
              <a:rPr kumimoji="1" lang="en-US" altLang="zh-CN" dirty="0">
                <a:solidFill>
                  <a:srgbClr val="4D9B08"/>
                </a:solidFill>
              </a:rPr>
              <a:t>-</a:t>
            </a:r>
            <a:r>
              <a:rPr kumimoji="1" lang="zh-CN" altLang="en-US" dirty="0">
                <a:solidFill>
                  <a:srgbClr val="4D9B08"/>
                </a:solidFill>
              </a:rPr>
              <a:t>初始页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8" y="496102"/>
            <a:ext cx="3215506" cy="571931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790673" y="6344747"/>
            <a:ext cx="136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4D9B08"/>
                </a:solidFill>
              </a:rPr>
              <a:t>商品大分类</a:t>
            </a:r>
            <a:endParaRPr kumimoji="1" lang="zh-CN" altLang="en-US" dirty="0">
              <a:solidFill>
                <a:srgbClr val="4D9B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9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361</Words>
  <Application>Microsoft Office PowerPoint</Application>
  <PresentationFormat>Widescreen</PresentationFormat>
  <Paragraphs>137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DengXian</vt:lpstr>
      <vt:lpstr>DengXian Light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Sophia梁</dc:creator>
  <cp:lastModifiedBy>Zhang, Xianlei (NSB - CN/Hangzhou)</cp:lastModifiedBy>
  <cp:revision>26</cp:revision>
  <dcterms:created xsi:type="dcterms:W3CDTF">2018-01-08T14:39:00Z</dcterms:created>
  <dcterms:modified xsi:type="dcterms:W3CDTF">2018-01-11T12:42:28Z</dcterms:modified>
</cp:coreProperties>
</file>